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1" d="100"/>
          <a:sy n="81" d="100"/>
        </p:scale>
        <p:origin x="-97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468401-9491-1443-A887-454418EA8F68}" type="datetimeFigureOut">
              <a:rPr lang="en-US" smtClean="0"/>
              <a:t>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468401-9491-1443-A887-454418EA8F68}" type="datetimeFigureOut">
              <a:rPr lang="en-US" smtClean="0"/>
              <a:t>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468401-9491-1443-A887-454418EA8F68}" type="datetimeFigureOut">
              <a:rPr lang="en-US" smtClean="0"/>
              <a:t>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468401-9491-1443-A887-454418EA8F68}" type="datetimeFigureOut">
              <a:rPr lang="en-US" smtClean="0"/>
              <a:t>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468401-9491-1443-A887-454418EA8F68}" type="datetimeFigureOut">
              <a:rPr lang="en-US" smtClean="0"/>
              <a:t>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468401-9491-1443-A887-454418EA8F68}" type="datetimeFigureOut">
              <a:rPr lang="en-US" smtClean="0"/>
              <a:t>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468401-9491-1443-A887-454418EA8F68}" type="datetimeFigureOut">
              <a:rPr lang="en-US" smtClean="0"/>
              <a:t>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468401-9491-1443-A887-454418EA8F68}" type="datetimeFigureOut">
              <a:rPr lang="en-US" smtClean="0"/>
              <a:t>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468401-9491-1443-A887-454418EA8F68}" type="datetimeFigureOut">
              <a:rPr lang="en-US" smtClean="0"/>
              <a:t>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468401-9491-1443-A887-454418EA8F68}" type="datetimeFigureOut">
              <a:rPr lang="en-US" smtClean="0"/>
              <a:t>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468401-9491-1443-A887-454418EA8F68}" type="datetimeFigureOut">
              <a:rPr lang="en-US" smtClean="0"/>
              <a:t>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D7DC5-CE11-144F-92FE-5D50C0AA73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68401-9491-1443-A887-454418EA8F68}" type="datetimeFigureOut">
              <a:rPr lang="en-US" smtClean="0"/>
              <a:t>1/7/11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4D7DC5-CE11-144F-92FE-5D50C0AA73D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Dictators Rising</a:t>
            </a:r>
            <a:endParaRPr lang="en-US" dirty="0"/>
          </a:p>
        </p:txBody>
      </p:sp>
      <p:sp>
        <p:nvSpPr>
          <p:cNvPr id="3" name="Subtitle 2"/>
          <p:cNvSpPr>
            <a:spLocks noGrp="1"/>
          </p:cNvSpPr>
          <p:nvPr>
            <p:ph type="subTitle" idx="1"/>
          </p:nvPr>
        </p:nvSpPr>
        <p:spPr/>
        <p:txBody>
          <a:bodyPr/>
          <a:lstStyle/>
          <a:p>
            <a:r>
              <a:rPr lang="en-US" dirty="0" smtClean="0"/>
              <a:t>Mr. Rush</a:t>
            </a:r>
          </a:p>
          <a:p>
            <a:r>
              <a:rPr lang="en-US" dirty="0" smtClean="0"/>
              <a:t>Go </a:t>
            </a:r>
            <a:r>
              <a:rPr lang="en-US" dirty="0" err="1" smtClean="0"/>
              <a:t>Muskies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OGT </a:t>
            </a:r>
            <a:r>
              <a:rPr lang="en-US" dirty="0" err="1" smtClean="0"/>
              <a:t>Warmup</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The </a:t>
            </a:r>
            <a:r>
              <a:rPr lang="en-US" dirty="0"/>
              <a:t>Weimar Republic was established in Germany following World War I. An important factor leading to the collapse of the Weimar Republic and the rise of Nazi dictatorship that took Germany into World War II was</a:t>
            </a:r>
            <a:endParaRPr lang="en-US" dirty="0" smtClean="0"/>
          </a:p>
          <a:p>
            <a:pPr marL="514350" lvl="0" indent="-514350">
              <a:buNone/>
            </a:pPr>
            <a:endParaRPr lang="en-US" dirty="0" smtClean="0"/>
          </a:p>
          <a:p>
            <a:pPr marL="514350" lvl="0" indent="-514350">
              <a:buNone/>
            </a:pPr>
            <a:r>
              <a:rPr lang="en-US" dirty="0" smtClean="0"/>
              <a:t>A. Germany’s </a:t>
            </a:r>
            <a:r>
              <a:rPr lang="en-US" dirty="0"/>
              <a:t>resentment of U.S. involvement in European affairs.</a:t>
            </a:r>
            <a:endParaRPr lang="en-US" dirty="0" smtClean="0"/>
          </a:p>
          <a:p>
            <a:pPr marL="514350" indent="-514350">
              <a:buNone/>
            </a:pPr>
            <a:r>
              <a:rPr lang="en-US" dirty="0" smtClean="0"/>
              <a:t> </a:t>
            </a:r>
          </a:p>
          <a:p>
            <a:pPr lvl="0">
              <a:buNone/>
            </a:pPr>
            <a:r>
              <a:rPr lang="en-US" dirty="0" smtClean="0"/>
              <a:t>B.  the </a:t>
            </a:r>
            <a:r>
              <a:rPr lang="en-US" dirty="0"/>
              <a:t>rise of independence movements in Germany’s overseas colonies.</a:t>
            </a:r>
          </a:p>
          <a:p>
            <a:pPr>
              <a:buNone/>
            </a:pPr>
            <a:r>
              <a:rPr lang="en-US" dirty="0" smtClean="0"/>
              <a:t>   </a:t>
            </a:r>
          </a:p>
          <a:p>
            <a:pPr lvl="0">
              <a:buNone/>
            </a:pPr>
            <a:r>
              <a:rPr lang="en-US" dirty="0" smtClean="0"/>
              <a:t>C. Germany’s </a:t>
            </a:r>
            <a:r>
              <a:rPr lang="en-US" dirty="0"/>
              <a:t>failure to rebuild its armed forces following World War I.</a:t>
            </a:r>
            <a:endParaRPr lang="en-US" dirty="0" smtClean="0"/>
          </a:p>
          <a:p>
            <a:pPr>
              <a:buNone/>
            </a:pPr>
            <a:r>
              <a:rPr lang="en-US" dirty="0" smtClean="0"/>
              <a:t> </a:t>
            </a:r>
          </a:p>
          <a:p>
            <a:pPr lvl="0">
              <a:buNone/>
            </a:pPr>
            <a:r>
              <a:rPr lang="en-US" dirty="0" smtClean="0"/>
              <a:t>D.  the </a:t>
            </a:r>
            <a:r>
              <a:rPr lang="en-US" dirty="0"/>
              <a:t>economic burden of war reparations (payments) to Germany’s former enemies.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we will do Today</a:t>
            </a:r>
            <a:endParaRPr lang="en-US" dirty="0"/>
          </a:p>
        </p:txBody>
      </p:sp>
      <p:sp>
        <p:nvSpPr>
          <p:cNvPr id="5" name="Text Placeholder 4"/>
          <p:cNvSpPr>
            <a:spLocks noGrp="1"/>
          </p:cNvSpPr>
          <p:nvPr>
            <p:ph type="body" idx="1"/>
          </p:nvPr>
        </p:nvSpPr>
        <p:spPr/>
        <p:txBody>
          <a:bodyPr/>
          <a:lstStyle/>
          <a:p>
            <a:r>
              <a:rPr lang="en-US" dirty="0" smtClean="0"/>
              <a:t>What we will do today</a:t>
            </a:r>
            <a:endParaRPr lang="en-US" dirty="0"/>
          </a:p>
        </p:txBody>
      </p:sp>
      <p:sp>
        <p:nvSpPr>
          <p:cNvPr id="6" name="Content Placeholder 5"/>
          <p:cNvSpPr>
            <a:spLocks noGrp="1"/>
          </p:cNvSpPr>
          <p:nvPr>
            <p:ph sz="half" idx="2"/>
          </p:nvPr>
        </p:nvSpPr>
        <p:spPr/>
        <p:txBody>
          <a:bodyPr/>
          <a:lstStyle/>
          <a:p>
            <a:r>
              <a:rPr lang="en-US" dirty="0" smtClean="0"/>
              <a:t>OGT </a:t>
            </a:r>
            <a:r>
              <a:rPr lang="en-US" dirty="0" err="1" smtClean="0"/>
              <a:t>Warmup</a:t>
            </a:r>
            <a:endParaRPr lang="en-US" dirty="0" smtClean="0"/>
          </a:p>
          <a:p>
            <a:r>
              <a:rPr lang="en-US" dirty="0" smtClean="0"/>
              <a:t>Rise of Mussolini, Stalin and Hitler  </a:t>
            </a:r>
          </a:p>
          <a:p>
            <a:r>
              <a:rPr lang="en-US" dirty="0" smtClean="0"/>
              <a:t>Compare and Contrast </a:t>
            </a:r>
          </a:p>
          <a:p>
            <a:endParaRPr lang="en-US" dirty="0"/>
          </a:p>
        </p:txBody>
      </p:sp>
      <p:sp>
        <p:nvSpPr>
          <p:cNvPr id="7" name="Text Placeholder 6"/>
          <p:cNvSpPr>
            <a:spLocks noGrp="1"/>
          </p:cNvSpPr>
          <p:nvPr>
            <p:ph type="body" sz="quarter" idx="3"/>
          </p:nvPr>
        </p:nvSpPr>
        <p:spPr/>
        <p:txBody>
          <a:bodyPr/>
          <a:lstStyle/>
          <a:p>
            <a:r>
              <a:rPr lang="en-US" dirty="0" smtClean="0"/>
              <a:t>Objectives</a:t>
            </a:r>
            <a:endParaRPr lang="en-US" dirty="0"/>
          </a:p>
        </p:txBody>
      </p:sp>
      <p:sp>
        <p:nvSpPr>
          <p:cNvPr id="8" name="Content Placeholder 7"/>
          <p:cNvSpPr>
            <a:spLocks noGrp="1"/>
          </p:cNvSpPr>
          <p:nvPr>
            <p:ph sz="quarter" idx="4"/>
          </p:nvPr>
        </p:nvSpPr>
        <p:spPr/>
        <p:txBody>
          <a:bodyPr/>
          <a:lstStyle/>
          <a:p>
            <a:r>
              <a:rPr lang="en-US" dirty="0" smtClean="0"/>
              <a:t>Analyze </a:t>
            </a:r>
            <a:r>
              <a:rPr lang="en-US" dirty="0"/>
              <a:t>the purposes, structures and functions of</a:t>
            </a:r>
            <a:r>
              <a:rPr lang="en-US" dirty="0" smtClean="0"/>
              <a:t> dictatorships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OGT Question</a:t>
            </a:r>
            <a:endParaRPr lang="en-US" dirty="0"/>
          </a:p>
        </p:txBody>
      </p:sp>
      <p:sp>
        <p:nvSpPr>
          <p:cNvPr id="8" name="Content Placeholder 7"/>
          <p:cNvSpPr>
            <a:spLocks noGrp="1"/>
          </p:cNvSpPr>
          <p:nvPr>
            <p:ph idx="1"/>
          </p:nvPr>
        </p:nvSpPr>
        <p:spPr/>
        <p:txBody>
          <a:bodyPr/>
          <a:lstStyle/>
          <a:p>
            <a:r>
              <a:rPr lang="en-US" dirty="0" smtClean="0"/>
              <a:t>Why a dictator?</a:t>
            </a:r>
          </a:p>
          <a:p>
            <a:r>
              <a:rPr lang="en-US" dirty="0" smtClean="0"/>
              <a:t>What was happening in Germany?</a:t>
            </a:r>
          </a:p>
          <a:p>
            <a:r>
              <a:rPr lang="en-US" dirty="0" smtClean="0"/>
              <a:t>What was happening throughout the world? Page 418</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___ Fascism</a:t>
            </a:r>
          </a:p>
          <a:p>
            <a:r>
              <a:rPr lang="en-US" dirty="0" smtClean="0"/>
              <a:t>___ Totalitarianism</a:t>
            </a:r>
          </a:p>
          <a:p>
            <a:r>
              <a:rPr lang="en-US" dirty="0" smtClean="0"/>
              <a:t>___ Communism</a:t>
            </a:r>
          </a:p>
          <a:p>
            <a:r>
              <a:rPr lang="en-US" dirty="0" smtClean="0"/>
              <a:t>___ Nazi</a:t>
            </a:r>
          </a:p>
          <a:p>
            <a:r>
              <a:rPr lang="en-US" dirty="0" smtClean="0"/>
              <a:t>___  Anti-Semitism</a:t>
            </a:r>
          </a:p>
          <a:p>
            <a:endParaRPr lang="en-US" dirty="0" smtClean="0"/>
          </a:p>
          <a:p>
            <a:r>
              <a:rPr lang="en-US" dirty="0" smtClean="0"/>
              <a:t>X= Know</a:t>
            </a:r>
          </a:p>
          <a:p>
            <a:r>
              <a:rPr lang="en-US" dirty="0" smtClean="0"/>
              <a:t># kind of know</a:t>
            </a:r>
          </a:p>
          <a:p>
            <a:r>
              <a:rPr lang="en-US" dirty="0" smtClean="0"/>
              <a:t>O don’t know</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these dictators </a:t>
            </a:r>
            <a:endParaRPr lang="en-US" dirty="0"/>
          </a:p>
        </p:txBody>
      </p:sp>
      <p:sp>
        <p:nvSpPr>
          <p:cNvPr id="3" name="Content Placeholder 2"/>
          <p:cNvSpPr>
            <a:spLocks noGrp="1"/>
          </p:cNvSpPr>
          <p:nvPr>
            <p:ph idx="1"/>
          </p:nvPr>
        </p:nvSpPr>
        <p:spPr/>
        <p:txBody>
          <a:bodyPr/>
          <a:lstStyle/>
          <a:p>
            <a:r>
              <a:rPr lang="en-US" dirty="0" smtClean="0"/>
              <a:t>Mussolini</a:t>
            </a:r>
          </a:p>
          <a:p>
            <a:r>
              <a:rPr lang="en-US" dirty="0" smtClean="0"/>
              <a:t>Stalin</a:t>
            </a:r>
          </a:p>
          <a:p>
            <a:r>
              <a:rPr lang="en-US" dirty="0" smtClean="0"/>
              <a:t>Hitler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653</TotalTime>
  <Words>189</Words>
  <Application>Microsoft Macintosh PowerPoint</Application>
  <PresentationFormat>On-screen Show (4:3)</PresentationFormat>
  <Paragraphs>38</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Dictators Rising</vt:lpstr>
      <vt:lpstr>OGT Warmup</vt:lpstr>
      <vt:lpstr>What we will do Today</vt:lpstr>
      <vt:lpstr>OGT Question</vt:lpstr>
      <vt:lpstr>Terms</vt:lpstr>
      <vt:lpstr>How did these dictators </vt:lpstr>
    </vt:vector>
  </TitlesOfParts>
  <Company>Shroder High School/Cincinnati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Dictators Rising</dc:title>
  <dc:creator>Craig Rush</dc:creator>
  <cp:lastModifiedBy>Craig Rush</cp:lastModifiedBy>
  <cp:revision>1</cp:revision>
  <dcterms:created xsi:type="dcterms:W3CDTF">2011-01-07T10:02:51Z</dcterms:created>
  <dcterms:modified xsi:type="dcterms:W3CDTF">2011-01-07T20:56:50Z</dcterms:modified>
</cp:coreProperties>
</file>